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57" r:id="rId6"/>
    <p:sldId id="259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94762"/>
  </p:normalViewPr>
  <p:slideViewPr>
    <p:cSldViewPr snapToGrid="0" snapToObjects="1">
      <p:cViewPr varScale="1">
        <p:scale>
          <a:sx n="130" d="100"/>
          <a:sy n="130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2020/10/29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3957549"/>
            <a:ext cx="3185528" cy="574686"/>
          </a:xfrm>
          <a:prstGeom prst="wedgeRoundRectCallout">
            <a:avLst>
              <a:gd name="adj1" fmla="val -55763"/>
              <a:gd name="adj2" fmla="val 205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6949212" y="5266111"/>
            <a:ext cx="1440294" cy="325225"/>
          </a:xfrm>
          <a:prstGeom prst="wedgeRoundRectCallout">
            <a:avLst>
              <a:gd name="adj1" fmla="val -33604"/>
              <a:gd name="adj2" fmla="val -737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4876799"/>
            <a:ext cx="2478548" cy="144399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453688"/>
            <a:ext cx="2127908" cy="71679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5007006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7AAD3641-2E48-3246-B1BB-090A90FDAC79}"/>
              </a:ext>
            </a:extLst>
          </p:cNvPr>
          <p:cNvSpPr/>
          <p:nvPr/>
        </p:nvSpPr>
        <p:spPr>
          <a:xfrm>
            <a:off x="8122534" y="4592927"/>
            <a:ext cx="1440294" cy="623579"/>
          </a:xfrm>
          <a:prstGeom prst="wedgeRoundRectCallout">
            <a:avLst>
              <a:gd name="adj1" fmla="val -67737"/>
              <a:gd name="adj2" fmla="val -221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14)</a:t>
            </a:r>
            <a:r>
              <a:rPr kumimoji="1" lang="ja-JP" altLang="en-US"/>
              <a:t>読書人</a:t>
            </a:r>
            <a:endParaRPr kumimoji="1" lang="en-US" altLang="ja-JP" dirty="0"/>
          </a:p>
          <a:p>
            <a:pPr algn="ctr"/>
            <a:r>
              <a:rPr lang="en-US" altLang="ja-JP" dirty="0"/>
              <a:t>15)</a:t>
            </a:r>
            <a:r>
              <a:rPr lang="ja-JP" altLang="en-US"/>
              <a:t>論創社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D7BCB7-7843-5249-9DCE-57E6A5A89835}"/>
              </a:ext>
            </a:extLst>
          </p:cNvPr>
          <p:cNvSpPr/>
          <p:nvPr/>
        </p:nvSpPr>
        <p:spPr>
          <a:xfrm>
            <a:off x="2856089" y="181197"/>
            <a:ext cx="2217356" cy="90035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EE3EB355-2C3A-114A-B09F-C6D9DBA94A2C}"/>
              </a:ext>
            </a:extLst>
          </p:cNvPr>
          <p:cNvSpPr/>
          <p:nvPr/>
        </p:nvSpPr>
        <p:spPr>
          <a:xfrm>
            <a:off x="3017798" y="600767"/>
            <a:ext cx="1554202" cy="369333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16</a:t>
            </a:r>
            <a:r>
              <a:rPr kumimoji="1" lang="en-US" altLang="ja-JP" dirty="0"/>
              <a:t>)</a:t>
            </a:r>
            <a:r>
              <a:rPr kumimoji="1" lang="ja-JP" altLang="en-US"/>
              <a:t>文学通信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5B4B000-5ABA-354B-B54A-8BBFA0CE95DE}"/>
              </a:ext>
            </a:extLst>
          </p:cNvPr>
          <p:cNvSpPr txBox="1"/>
          <p:nvPr/>
        </p:nvSpPr>
        <p:spPr>
          <a:xfrm>
            <a:off x="3017799" y="242579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巣鴨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4429497"/>
            <a:ext cx="3185528" cy="574686"/>
          </a:xfrm>
          <a:prstGeom prst="wedgeRoundRectCallout">
            <a:avLst>
              <a:gd name="adj1" fmla="val -57615"/>
              <a:gd name="adj2" fmla="val -529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5128463"/>
            <a:ext cx="1440294" cy="325225"/>
          </a:xfrm>
          <a:prstGeom prst="wedgeRoundRectCallout">
            <a:avLst>
              <a:gd name="adj1" fmla="val -60228"/>
              <a:gd name="adj2" fmla="val -3743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4876799"/>
            <a:ext cx="2478548" cy="144399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453688"/>
            <a:ext cx="2127908" cy="71679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5007006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A4081F27-E248-E24C-99DC-76362BAC1756}"/>
              </a:ext>
            </a:extLst>
          </p:cNvPr>
          <p:cNvSpPr/>
          <p:nvPr/>
        </p:nvSpPr>
        <p:spPr>
          <a:xfrm>
            <a:off x="5260622" y="3031412"/>
            <a:ext cx="2674416" cy="679133"/>
          </a:xfrm>
          <a:prstGeom prst="wedgeRoundRectCallout">
            <a:avLst>
              <a:gd name="adj1" fmla="val 36757"/>
              <a:gd name="adj2" fmla="val 1395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10/26–29 </a:t>
            </a:r>
            <a:r>
              <a:rPr kumimoji="1" lang="ja-JP" altLang="en-US"/>
              <a:t>書泉グランデ</a:t>
            </a:r>
            <a:br>
              <a:rPr kumimoji="1" lang="en-US" altLang="ja-JP" dirty="0"/>
            </a:br>
            <a:r>
              <a:rPr kumimoji="1" lang="ja-JP" altLang="en-US"/>
              <a:t>訳あり本フェア</a:t>
            </a:r>
          </a:p>
        </p:txBody>
      </p:sp>
    </p:spTree>
    <p:extLst>
      <p:ext uri="{BB962C8B-B14F-4D97-AF65-F5344CB8AC3E}">
        <p14:creationId xmlns:p14="http://schemas.microsoft.com/office/powerpoint/2010/main" val="21351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5400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00361" y="4193523"/>
            <a:ext cx="1815288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8)CHEKCCORI 4)CUON</a:t>
            </a:r>
            <a:endParaRPr kumimoji="1" lang="ja-JP" altLang="en-US"/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500064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474418" y="2316433"/>
            <a:ext cx="1389493" cy="1370663"/>
          </a:xfrm>
          <a:prstGeom prst="wedgeRoundRectCallout">
            <a:avLst>
              <a:gd name="adj1" fmla="val -56864"/>
              <a:gd name="adj2" fmla="val -289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5059391"/>
            <a:ext cx="2478548" cy="12614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701457"/>
            <a:ext cx="2127908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09" y="5262642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</p:spTree>
    <p:extLst>
      <p:ext uri="{BB962C8B-B14F-4D97-AF65-F5344CB8AC3E}">
        <p14:creationId xmlns:p14="http://schemas.microsoft.com/office/powerpoint/2010/main" val="264431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D47889-2FFD-0A4C-B546-3FA1ABFD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9" y="0"/>
            <a:ext cx="10773264" cy="6858000"/>
          </a:xfrm>
          <a:prstGeom prst="rect">
            <a:avLst/>
          </a:prstGeom>
        </p:spPr>
      </p:pic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E8456A23-90D1-1B42-B8A6-0E766346EC8F}"/>
              </a:ext>
            </a:extLst>
          </p:cNvPr>
          <p:cNvSpPr/>
          <p:nvPr/>
        </p:nvSpPr>
        <p:spPr>
          <a:xfrm>
            <a:off x="8664543" y="3345381"/>
            <a:ext cx="122452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2BFFD176-C41B-9342-8E03-E04E7E057B33}"/>
              </a:ext>
            </a:extLst>
          </p:cNvPr>
          <p:cNvSpPr/>
          <p:nvPr/>
        </p:nvSpPr>
        <p:spPr>
          <a:xfrm>
            <a:off x="5172174" y="5690647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A4275297-9B84-E54A-8D7B-2B58F3E704DF}"/>
              </a:ext>
            </a:extLst>
          </p:cNvPr>
          <p:cNvSpPr/>
          <p:nvPr/>
        </p:nvSpPr>
        <p:spPr>
          <a:xfrm>
            <a:off x="3909679" y="3692078"/>
            <a:ext cx="1568253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CHEKCCORI 4)CUON</a:t>
            </a:r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16B2373D-9868-514D-A99F-3D95B86AB5B7}"/>
              </a:ext>
            </a:extLst>
          </p:cNvPr>
          <p:cNvSpPr/>
          <p:nvPr/>
        </p:nvSpPr>
        <p:spPr>
          <a:xfrm>
            <a:off x="2511720" y="77561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3E4C61D-0AAA-CF4D-8F85-9870170C5158}"/>
              </a:ext>
            </a:extLst>
          </p:cNvPr>
          <p:cNvSpPr/>
          <p:nvPr/>
        </p:nvSpPr>
        <p:spPr>
          <a:xfrm>
            <a:off x="4350907" y="481609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C5B90E2A-338A-FD4D-BFA5-EC4270CC3F87}"/>
              </a:ext>
            </a:extLst>
          </p:cNvPr>
          <p:cNvSpPr/>
          <p:nvPr/>
        </p:nvSpPr>
        <p:spPr>
          <a:xfrm>
            <a:off x="5944082" y="225763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</p:spTree>
    <p:extLst>
      <p:ext uri="{BB962C8B-B14F-4D97-AF65-F5344CB8AC3E}">
        <p14:creationId xmlns:p14="http://schemas.microsoft.com/office/powerpoint/2010/main" val="547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50B65D0-3AE8-A843-93A5-D68703E0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2" y="2899285"/>
            <a:ext cx="8812776" cy="29375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97404EB-2D96-6D4C-8D82-2A4379A5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85" y="1774209"/>
            <a:ext cx="4006702" cy="1295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4AD8DB7-691A-1349-B34C-42A1ADB6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442" y="1534291"/>
            <a:ext cx="5344052" cy="18947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048A29-3FB5-1049-A518-04E0ADED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12" y="3640704"/>
            <a:ext cx="3202128" cy="15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222</Words>
  <Application>Microsoft Macintosh PowerPoint</Application>
  <PresentationFormat>ワイド画面</PresentationFormat>
  <Paragraphs>48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神保町ブックフリマ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37</cp:revision>
  <dcterms:created xsi:type="dcterms:W3CDTF">2020-10-18T14:56:29Z</dcterms:created>
  <dcterms:modified xsi:type="dcterms:W3CDTF">2020-10-29T11:56:36Z</dcterms:modified>
</cp:coreProperties>
</file>